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47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Duke Ellington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Isabel Vera #33 10/16/12</a:t>
            </a:r>
            <a:endParaRPr lang="en-US" dirty="0"/>
          </a:p>
        </p:txBody>
      </p:sp>
      <p:pic>
        <p:nvPicPr>
          <p:cNvPr id="6" name="Picture 5" descr="duke-ellington-late20sq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15" y="1563050"/>
            <a:ext cx="1216152" cy="1036320"/>
          </a:xfrm>
          <a:prstGeom prst="rect">
            <a:avLst/>
          </a:prstGeom>
        </p:spPr>
      </p:pic>
      <p:pic>
        <p:nvPicPr>
          <p:cNvPr id="8" name="Picture Placeholder 7" descr="duke-ellington-late20sq1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" b="5499"/>
          <a:stretch/>
        </p:blipFill>
        <p:spPr>
          <a:xfrm rot="21068552">
            <a:off x="927023" y="521352"/>
            <a:ext cx="4206138" cy="3222265"/>
          </a:xfrm>
        </p:spPr>
      </p:pic>
    </p:spTree>
    <p:extLst>
      <p:ext uri="{BB962C8B-B14F-4D97-AF65-F5344CB8AC3E}">
        <p14:creationId xmlns:p14="http://schemas.microsoft.com/office/powerpoint/2010/main" val="298815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of birth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Edward Kennedy Ellington was born April 29,1899 in the city of Washington, D.C. He was born to Daisy Kennedy Ellington and James Edward Kennedy, both pianist. </a:t>
            </a:r>
            <a:endParaRPr lang="en-US" dirty="0"/>
          </a:p>
        </p:txBody>
      </p:sp>
      <p:pic>
        <p:nvPicPr>
          <p:cNvPr id="6" name="Picture 5" descr="Aerial_WD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17" y="4003093"/>
            <a:ext cx="1295400" cy="859536"/>
          </a:xfrm>
          <a:prstGeom prst="rect">
            <a:avLst/>
          </a:prstGeom>
        </p:spPr>
      </p:pic>
      <p:pic>
        <p:nvPicPr>
          <p:cNvPr id="8" name="Content Placeholder 7" descr="Aerial_WD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7996" r="18271" b="-1565"/>
          <a:stretch/>
        </p:blipFill>
        <p:spPr>
          <a:xfrm>
            <a:off x="4162645" y="1328682"/>
            <a:ext cx="4868176" cy="4919718"/>
          </a:xfrm>
        </p:spPr>
      </p:pic>
    </p:spTree>
    <p:extLst>
      <p:ext uri="{BB962C8B-B14F-4D97-AF65-F5344CB8AC3E}">
        <p14:creationId xmlns:p14="http://schemas.microsoft.com/office/powerpoint/2010/main" val="4261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25</TotalTime>
  <Words>45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Sky</vt:lpstr>
      <vt:lpstr>Duke Ellington</vt:lpstr>
      <vt:lpstr>Date of birth</vt:lpstr>
    </vt:vector>
  </TitlesOfParts>
  <Company>Cathedral Chapel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Duke Ellington</dc:title>
  <dc:creator>Cathedral Chapel School #36</dc:creator>
  <cp:lastModifiedBy>Cathedral Chapel School #36</cp:lastModifiedBy>
  <cp:revision>3</cp:revision>
  <dcterms:created xsi:type="dcterms:W3CDTF">2012-10-16T16:41:05Z</dcterms:created>
  <dcterms:modified xsi:type="dcterms:W3CDTF">2012-10-16T17:11:04Z</dcterms:modified>
</cp:coreProperties>
</file>