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22C39D-A5C5-4864-BCCF-A5AE2F76924D}" type="datetimeFigureOut">
              <a:rPr lang="en-US" smtClean="0"/>
              <a:t>2/10/2013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3DEF815-4D2E-4B3A-8732-3D291A47A41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2C39D-A5C5-4864-BCCF-A5AE2F76924D}" type="datetimeFigureOut">
              <a:rPr lang="en-US" smtClean="0"/>
              <a:t>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EF815-4D2E-4B3A-8732-3D291A47A4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922C39D-A5C5-4864-BCCF-A5AE2F76924D}" type="datetimeFigureOut">
              <a:rPr lang="en-US" smtClean="0"/>
              <a:t>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DEF815-4D2E-4B3A-8732-3D291A47A4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2C39D-A5C5-4864-BCCF-A5AE2F76924D}" type="datetimeFigureOut">
              <a:rPr lang="en-US" smtClean="0"/>
              <a:t>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EF815-4D2E-4B3A-8732-3D291A47A4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22C39D-A5C5-4864-BCCF-A5AE2F76924D}" type="datetimeFigureOut">
              <a:rPr lang="en-US" smtClean="0"/>
              <a:t>2/10/2013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3DEF815-4D2E-4B3A-8732-3D291A47A41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2C39D-A5C5-4864-BCCF-A5AE2F76924D}" type="datetimeFigureOut">
              <a:rPr lang="en-US" smtClean="0"/>
              <a:t>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EF815-4D2E-4B3A-8732-3D291A47A4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2C39D-A5C5-4864-BCCF-A5AE2F76924D}" type="datetimeFigureOut">
              <a:rPr lang="en-US" smtClean="0"/>
              <a:t>2/10/2013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EF815-4D2E-4B3A-8732-3D291A47A4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2C39D-A5C5-4864-BCCF-A5AE2F76924D}" type="datetimeFigureOut">
              <a:rPr lang="en-US" smtClean="0"/>
              <a:t>2/10/2013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EF815-4D2E-4B3A-8732-3D291A47A4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22C39D-A5C5-4864-BCCF-A5AE2F76924D}" type="datetimeFigureOut">
              <a:rPr lang="en-US" smtClean="0"/>
              <a:t>2/10/2013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EF815-4D2E-4B3A-8732-3D291A47A4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2C39D-A5C5-4864-BCCF-A5AE2F76924D}" type="datetimeFigureOut">
              <a:rPr lang="en-US" smtClean="0"/>
              <a:t>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EF815-4D2E-4B3A-8732-3D291A47A41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22C39D-A5C5-4864-BCCF-A5AE2F76924D}" type="datetimeFigureOut">
              <a:rPr lang="en-US" smtClean="0"/>
              <a:t>2/10/2013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DEF815-4D2E-4B3A-8732-3D291A47A4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922C39D-A5C5-4864-BCCF-A5AE2F76924D}" type="datetimeFigureOut">
              <a:rPr lang="en-US" smtClean="0"/>
              <a:t>2/10/2013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3DEF815-4D2E-4B3A-8732-3D291A47A41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i="1" dirty="0" smtClean="0"/>
              <a:t>Then or As</a:t>
            </a:r>
            <a:r>
              <a:rPr lang="en-US" dirty="0" smtClean="0"/>
              <a:t>  After Pronouns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Isabel Vera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Then and as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using pronouns in comparison, you will compare either subjects or objects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COMPARING OBJECTS:</a:t>
            </a:r>
          </a:p>
          <a:p>
            <a:pPr>
              <a:buNone/>
            </a:pPr>
            <a:r>
              <a:rPr lang="en-US" dirty="0" smtClean="0"/>
              <a:t>Ex: The dog bugged </a:t>
            </a:r>
            <a:r>
              <a:rPr lang="en-US" i="1" dirty="0" smtClean="0"/>
              <a:t>Taylor</a:t>
            </a:r>
            <a:r>
              <a:rPr lang="en-US" dirty="0" smtClean="0"/>
              <a:t> more than </a:t>
            </a:r>
            <a:r>
              <a:rPr lang="en-US" i="1" dirty="0" smtClean="0"/>
              <a:t>Ryan. </a:t>
            </a:r>
          </a:p>
          <a:p>
            <a:endParaRPr lang="en-US" dirty="0" smtClean="0"/>
          </a:p>
          <a:p>
            <a:r>
              <a:rPr lang="en-US" dirty="0" smtClean="0"/>
              <a:t>COMPARING SUBJECTS:</a:t>
            </a:r>
          </a:p>
          <a:p>
            <a:pPr>
              <a:buNone/>
            </a:pPr>
            <a:r>
              <a:rPr lang="en-US" dirty="0" smtClean="0"/>
              <a:t>Ex: </a:t>
            </a:r>
            <a:r>
              <a:rPr lang="en-US" i="1" dirty="0" smtClean="0"/>
              <a:t>Jessica</a:t>
            </a:r>
            <a:r>
              <a:rPr lang="en-US" dirty="0" smtClean="0"/>
              <a:t> is taller than </a:t>
            </a:r>
            <a:r>
              <a:rPr lang="en-US" i="1" dirty="0" smtClean="0"/>
              <a:t>John.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Subject pronoun of object pronoun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By adding missing parts, mentally, to your sentence it can help for correct pronoun usage.</a:t>
            </a:r>
          </a:p>
          <a:p>
            <a:endParaRPr lang="en-US" dirty="0" smtClean="0"/>
          </a:p>
          <a:p>
            <a:r>
              <a:rPr lang="en-US" dirty="0" smtClean="0"/>
              <a:t>Incorrect: We went to the dog park before her.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Correct: We went to the dog park before she [went to the dog park]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Singular          plural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Subjective Case:</a:t>
            </a:r>
          </a:p>
          <a:p>
            <a:pPr>
              <a:buNone/>
            </a:pPr>
            <a:r>
              <a:rPr lang="en-US" dirty="0" smtClean="0"/>
              <a:t>I</a:t>
            </a:r>
          </a:p>
          <a:p>
            <a:pPr>
              <a:buNone/>
            </a:pPr>
            <a:r>
              <a:rPr lang="en-US" dirty="0" smtClean="0"/>
              <a:t>You</a:t>
            </a:r>
          </a:p>
          <a:p>
            <a:pPr>
              <a:buNone/>
            </a:pPr>
            <a:r>
              <a:rPr lang="en-US" dirty="0" smtClean="0"/>
              <a:t>She/he/It</a:t>
            </a:r>
          </a:p>
          <a:p>
            <a:r>
              <a:rPr lang="en-US" dirty="0" smtClean="0"/>
              <a:t>Objective Case:</a:t>
            </a:r>
          </a:p>
          <a:p>
            <a:pPr>
              <a:buNone/>
            </a:pPr>
            <a:r>
              <a:rPr lang="en-US" dirty="0" smtClean="0"/>
              <a:t>Me</a:t>
            </a:r>
          </a:p>
          <a:p>
            <a:pPr>
              <a:buNone/>
            </a:pPr>
            <a:r>
              <a:rPr lang="en-US" dirty="0" smtClean="0"/>
              <a:t>You</a:t>
            </a:r>
          </a:p>
          <a:p>
            <a:pPr>
              <a:buNone/>
            </a:pPr>
            <a:r>
              <a:rPr lang="en-US" dirty="0" smtClean="0"/>
              <a:t>Him/her/it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Subjective Case:</a:t>
            </a:r>
          </a:p>
          <a:p>
            <a:pPr>
              <a:buNone/>
            </a:pPr>
            <a:r>
              <a:rPr lang="en-US" dirty="0" smtClean="0"/>
              <a:t>We</a:t>
            </a:r>
          </a:p>
          <a:p>
            <a:pPr>
              <a:buNone/>
            </a:pPr>
            <a:r>
              <a:rPr lang="en-US" dirty="0" smtClean="0"/>
              <a:t>You</a:t>
            </a:r>
          </a:p>
          <a:p>
            <a:pPr>
              <a:buNone/>
            </a:pPr>
            <a:r>
              <a:rPr lang="en-US" dirty="0" smtClean="0"/>
              <a:t>They</a:t>
            </a:r>
            <a:endParaRPr lang="en-US" dirty="0" smtClean="0"/>
          </a:p>
          <a:p>
            <a:r>
              <a:rPr lang="en-US" dirty="0" smtClean="0"/>
              <a:t>Objective Case:</a:t>
            </a:r>
          </a:p>
          <a:p>
            <a:pPr>
              <a:buNone/>
            </a:pPr>
            <a:r>
              <a:rPr lang="en-US" dirty="0" smtClean="0"/>
              <a:t>Us </a:t>
            </a:r>
          </a:p>
          <a:p>
            <a:pPr>
              <a:buNone/>
            </a:pPr>
            <a:r>
              <a:rPr lang="en-US" dirty="0" smtClean="0"/>
              <a:t>You</a:t>
            </a:r>
          </a:p>
          <a:p>
            <a:pPr>
              <a:buNone/>
            </a:pPr>
            <a:r>
              <a:rPr lang="en-US" dirty="0" smtClean="0"/>
              <a:t>Them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there are multiple subjects or objects, reduce the sentence to only the pronoun. </a:t>
            </a:r>
          </a:p>
          <a:p>
            <a:pPr>
              <a:buNone/>
            </a:pPr>
            <a:r>
              <a:rPr lang="en-US" dirty="0" smtClean="0"/>
              <a:t>EX: John, Rick, and (I, me) went to the store.</a:t>
            </a:r>
          </a:p>
          <a:p>
            <a:pPr>
              <a:buNone/>
            </a:pPr>
            <a:r>
              <a:rPr lang="en-US" dirty="0" smtClean="0"/>
              <a:t>A) I went to the park </a:t>
            </a:r>
          </a:p>
          <a:p>
            <a:pPr>
              <a:buNone/>
            </a:pPr>
            <a:r>
              <a:rPr lang="en-US" dirty="0" smtClean="0"/>
              <a:t>B) Me went to the park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Answer:</a:t>
            </a:r>
          </a:p>
          <a:p>
            <a:pPr>
              <a:buNone/>
            </a:pPr>
            <a:r>
              <a:rPr lang="en-US" dirty="0" smtClean="0"/>
              <a:t>John, Rick, and I went to the store.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not sure, turn the sentence around.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EX: The best player on the team is (he, him)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A)He is the best player on the team. </a:t>
            </a:r>
          </a:p>
          <a:p>
            <a:pPr>
              <a:buNone/>
            </a:pPr>
            <a:r>
              <a:rPr lang="en-US" dirty="0" smtClean="0"/>
              <a:t>B) Him is the best player on the team.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Answer:</a:t>
            </a:r>
          </a:p>
          <a:p>
            <a:pPr>
              <a:buNone/>
            </a:pPr>
            <a:r>
              <a:rPr lang="en-US" dirty="0" smtClean="0"/>
              <a:t>The best player on the team is he.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141</TotalTime>
  <Words>244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Using Then or As  After Pronouns</vt:lpstr>
      <vt:lpstr>Then and as</vt:lpstr>
      <vt:lpstr>Subject pronoun of object pronoun</vt:lpstr>
      <vt:lpstr>Singular          plural</vt:lpstr>
      <vt:lpstr>Tips</vt:lpstr>
      <vt:lpstr>Tips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Then or As  After Pronouns</dc:title>
  <dc:creator>Owner</dc:creator>
  <cp:lastModifiedBy>Owner</cp:lastModifiedBy>
  <cp:revision>15</cp:revision>
  <dcterms:created xsi:type="dcterms:W3CDTF">2013-02-10T23:18:07Z</dcterms:created>
  <dcterms:modified xsi:type="dcterms:W3CDTF">2013-02-11T01:40:01Z</dcterms:modified>
</cp:coreProperties>
</file>